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363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3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3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81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57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0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35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6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26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9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4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3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9F6F-6732-3E4B-B935-E3B83A1E8C6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00E6-671A-AE43-BD8F-5DE8FA6D5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50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PERSONENLIJST</a:t>
            </a:r>
            <a:br>
              <a:rPr lang="nl-NL" dirty="0" smtClean="0"/>
            </a:br>
            <a:r>
              <a:rPr lang="nl-NL" dirty="0" smtClean="0"/>
              <a:t>EXAMEN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5</a:t>
            </a:r>
          </a:p>
          <a:p>
            <a:r>
              <a:rPr lang="nl-NL" dirty="0" smtClean="0"/>
              <a:t>DE WERELD NA 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696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 smtClean="0"/>
              <a:t>Mystery</a:t>
            </a:r>
            <a:r>
              <a:rPr lang="nl-NL" b="1" dirty="0" smtClean="0"/>
              <a:t> </a:t>
            </a:r>
            <a:r>
              <a:rPr lang="nl-NL" b="1" dirty="0" err="1" smtClean="0"/>
              <a:t>Guest</a:t>
            </a:r>
            <a:endParaRPr 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Hoe heet deze persoon?</a:t>
            </a:r>
          </a:p>
          <a:p>
            <a:r>
              <a:rPr lang="nl-NL" dirty="0" smtClean="0"/>
              <a:t>Met welke gebeurtenis heeft hij/zij te maken?</a:t>
            </a:r>
          </a:p>
          <a:p>
            <a:r>
              <a:rPr lang="nl-NL" dirty="0" smtClean="0"/>
              <a:t>Wanneer speelde zich dit af?</a:t>
            </a:r>
          </a:p>
          <a:p>
            <a:r>
              <a:rPr lang="nl-NL" dirty="0" smtClean="0"/>
              <a:t>Welke andere personen hebben met deze gebeurtenis te maken?</a:t>
            </a:r>
          </a:p>
          <a:p>
            <a:r>
              <a:rPr lang="nl-NL" dirty="0" smtClean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99" y="2060028"/>
            <a:ext cx="4106925" cy="3071566"/>
          </a:xfrm>
        </p:spPr>
      </p:pic>
    </p:spTree>
    <p:extLst>
      <p:ext uri="{BB962C8B-B14F-4D97-AF65-F5344CB8AC3E}">
        <p14:creationId xmlns:p14="http://schemas.microsoft.com/office/powerpoint/2010/main" val="86631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 smtClean="0"/>
              <a:t>Mystery</a:t>
            </a:r>
            <a:r>
              <a:rPr lang="nl-NL" b="1" dirty="0" smtClean="0"/>
              <a:t> </a:t>
            </a:r>
            <a:r>
              <a:rPr lang="nl-NL" b="1" dirty="0" err="1" smtClean="0"/>
              <a:t>Guest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Hoe heet deze persoon?</a:t>
            </a:r>
          </a:p>
          <a:p>
            <a:r>
              <a:rPr lang="nl-NL" dirty="0" smtClean="0"/>
              <a:t>Met welke gebeurtenis heeft hij/zij te maken?</a:t>
            </a:r>
          </a:p>
          <a:p>
            <a:r>
              <a:rPr lang="nl-NL" dirty="0" smtClean="0"/>
              <a:t>Wanneer speelde zich dit af?</a:t>
            </a:r>
          </a:p>
          <a:p>
            <a:r>
              <a:rPr lang="nl-NL" dirty="0" smtClean="0"/>
              <a:t>Welke andere personen hebben met deze gebeurtenis te maken?</a:t>
            </a:r>
          </a:p>
          <a:p>
            <a:r>
              <a:rPr lang="nl-NL" dirty="0" smtClean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2301766"/>
            <a:ext cx="4939871" cy="2766328"/>
          </a:xfrm>
        </p:spPr>
      </p:pic>
    </p:spTree>
    <p:extLst>
      <p:ext uri="{BB962C8B-B14F-4D97-AF65-F5344CB8AC3E}">
        <p14:creationId xmlns:p14="http://schemas.microsoft.com/office/powerpoint/2010/main" val="122041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 smtClean="0"/>
              <a:t>Mystery</a:t>
            </a:r>
            <a:r>
              <a:rPr lang="nl-NL" b="1" dirty="0" smtClean="0"/>
              <a:t> </a:t>
            </a:r>
            <a:r>
              <a:rPr lang="nl-NL" b="1" dirty="0" err="1" smtClean="0"/>
              <a:t>Guest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Hoe heet deze persoon?</a:t>
            </a:r>
          </a:p>
          <a:p>
            <a:r>
              <a:rPr lang="nl-NL" dirty="0" smtClean="0"/>
              <a:t>Met welke gebeurtenis heeft hij/zij te maken?</a:t>
            </a:r>
          </a:p>
          <a:p>
            <a:r>
              <a:rPr lang="nl-NL" dirty="0" smtClean="0"/>
              <a:t>Wanneer speelde zich dit af?</a:t>
            </a:r>
          </a:p>
          <a:p>
            <a:r>
              <a:rPr lang="nl-NL" dirty="0" smtClean="0"/>
              <a:t>Welke andere personen hebben met deze gebeurtenis te maken?</a:t>
            </a:r>
          </a:p>
          <a:p>
            <a:r>
              <a:rPr lang="nl-NL" dirty="0" smtClean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73" y="1690688"/>
            <a:ext cx="3479619" cy="4351338"/>
          </a:xfrm>
        </p:spPr>
      </p:pic>
    </p:spTree>
    <p:extLst>
      <p:ext uri="{BB962C8B-B14F-4D97-AF65-F5344CB8AC3E}">
        <p14:creationId xmlns:p14="http://schemas.microsoft.com/office/powerpoint/2010/main" val="76734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 smtClean="0"/>
              <a:t>Mystery</a:t>
            </a:r>
            <a:r>
              <a:rPr lang="nl-NL" b="1" dirty="0" smtClean="0"/>
              <a:t> </a:t>
            </a:r>
            <a:r>
              <a:rPr lang="nl-NL" b="1" dirty="0" err="1" smtClean="0"/>
              <a:t>Guest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Hoe heet deze persoon?</a:t>
            </a:r>
          </a:p>
          <a:p>
            <a:r>
              <a:rPr lang="nl-NL" dirty="0" smtClean="0"/>
              <a:t>Met welke gebeurtenis heeft hij/zij te maken?</a:t>
            </a:r>
          </a:p>
          <a:p>
            <a:r>
              <a:rPr lang="nl-NL" dirty="0" smtClean="0"/>
              <a:t>Wanneer speelde zich dit af?</a:t>
            </a:r>
          </a:p>
          <a:p>
            <a:r>
              <a:rPr lang="nl-NL" dirty="0" smtClean="0"/>
              <a:t>Welke andere personen hebben met deze gebeurtenis te maken?</a:t>
            </a:r>
          </a:p>
          <a:p>
            <a:r>
              <a:rPr lang="nl-NL" dirty="0" smtClean="0"/>
              <a:t>Wat weet jij nog meer van deze persoon?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6754"/>
            <a:ext cx="5181600" cy="4069080"/>
          </a:xfrm>
        </p:spPr>
      </p:pic>
    </p:spTree>
    <p:extLst>
      <p:ext uri="{BB962C8B-B14F-4D97-AF65-F5344CB8AC3E}">
        <p14:creationId xmlns:p14="http://schemas.microsoft.com/office/powerpoint/2010/main" val="30089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167</Words>
  <Application>Microsoft Macintosh PowerPoint</Application>
  <PresentationFormat>Breedbeeld</PresentationFormat>
  <Paragraphs>27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Office-thema</vt:lpstr>
      <vt:lpstr>PERSONENLIJST EXAMEN</vt:lpstr>
      <vt:lpstr>Mystery Guest</vt:lpstr>
      <vt:lpstr>Mystery Guest</vt:lpstr>
      <vt:lpstr>Mystery Guest</vt:lpstr>
      <vt:lpstr>Mystery Guest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PERSONENLIJST EXAMEN</dc:title>
  <dc:creator>Microsoft Office-gebruiker</dc:creator>
  <cp:lastModifiedBy>Microsoft Office-gebruiker</cp:lastModifiedBy>
  <cp:revision>2</cp:revision>
  <dcterms:created xsi:type="dcterms:W3CDTF">2018-02-08T12:48:06Z</dcterms:created>
  <dcterms:modified xsi:type="dcterms:W3CDTF">2018-02-08T13:00:07Z</dcterms:modified>
</cp:coreProperties>
</file>